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400" r:id="rId2"/>
    <p:sldId id="401" r:id="rId3"/>
    <p:sldId id="402" r:id="rId4"/>
    <p:sldId id="405" r:id="rId5"/>
    <p:sldId id="406" r:id="rId6"/>
    <p:sldId id="407" r:id="rId7"/>
    <p:sldId id="408" r:id="rId8"/>
  </p:sldIdLst>
  <p:sldSz cx="9906000" cy="6858000" type="A4"/>
  <p:notesSz cx="6800850" cy="99329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25C615E-2CEB-4305-9D1D-180A370A9B9C}">
          <p14:sldIdLst>
            <p14:sldId id="400"/>
            <p14:sldId id="401"/>
            <p14:sldId id="402"/>
            <p14:sldId id="405"/>
            <p14:sldId id="406"/>
            <p14:sldId id="407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" userDrawn="1">
          <p15:clr>
            <a:srgbClr val="A4A3A4"/>
          </p15:clr>
        </p15:guide>
        <p15:guide id="3" pos="5955" userDrawn="1">
          <p15:clr>
            <a:srgbClr val="A4A3A4"/>
          </p15:clr>
        </p15:guide>
        <p15:guide id="4" orient="horz" pos="852">
          <p15:clr>
            <a:srgbClr val="A4A3A4"/>
          </p15:clr>
        </p15:guide>
        <p15:guide id="5" orient="horz" pos="1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479"/>
    <a:srgbClr val="E8EBF0"/>
    <a:srgbClr val="F5F7F9"/>
    <a:srgbClr val="F7AC16"/>
    <a:srgbClr val="2FCAD1"/>
    <a:srgbClr val="F9BDC0"/>
    <a:srgbClr val="FDEAC3"/>
    <a:srgbClr val="FFFBF3"/>
    <a:srgbClr val="B4C7E7"/>
    <a:srgbClr val="CF1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349" y="77"/>
      </p:cViewPr>
      <p:guideLst>
        <p:guide orient="horz" pos="2160"/>
        <p:guide pos="285"/>
        <p:guide pos="5955"/>
        <p:guide orient="horz" pos="852"/>
        <p:guide orient="horz" pos="152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035" cy="498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241" y="0"/>
            <a:ext cx="2947035" cy="498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4C7C1-33CA-4063-AFD3-E9ECEE942FDF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418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5" y="4780250"/>
            <a:ext cx="5440680" cy="39111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4615"/>
            <a:ext cx="2947035" cy="4983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241" y="9434615"/>
            <a:ext cx="2947035" cy="4983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6DCD0-3B12-4997-B479-490758B92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41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1420283"/>
            <a:ext cx="421005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2590800"/>
            <a:ext cx="34671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5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90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38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85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3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81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52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1258AA-B38F-4167-BF50-F45BF5DCD55E}" type="datetimeFigureOut">
              <a:rPr lang="ko-KR" altLang="en-US" smtClean="0"/>
              <a:pPr/>
              <a:t>2022-12-16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FD01906-2964-4E96-B000-ABF0EED7D6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56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8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39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2938"/>
            <a:ext cx="9904762" cy="5571428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032" y="1545405"/>
            <a:ext cx="619048" cy="58347"/>
            <a:chOff x="961905" y="1666093"/>
            <a:chExt cx="1142857" cy="107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905" y="1666093"/>
              <a:ext cx="1142857" cy="1077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585" y="1489230"/>
            <a:ext cx="2417555" cy="13309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8575" y="3104145"/>
            <a:ext cx="4374494" cy="13197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8574" y="2341762"/>
            <a:ext cx="5959071" cy="1412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12772" y="4583063"/>
            <a:ext cx="2328322" cy="798934"/>
            <a:chOff x="13131271" y="7274077"/>
            <a:chExt cx="4298441" cy="14749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1271" y="7274077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20760" y="4990517"/>
            <a:ext cx="2328322" cy="798934"/>
            <a:chOff x="13146018" y="8026301"/>
            <a:chExt cx="4298441" cy="14749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6018" y="8026301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0760" y="5367773"/>
            <a:ext cx="2328322" cy="798934"/>
            <a:chOff x="13146018" y="8722772"/>
            <a:chExt cx="4298441" cy="14749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6018" y="8722772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98272" y="2818777"/>
            <a:ext cx="1764286" cy="1764286"/>
            <a:chOff x="13473733" y="4016934"/>
            <a:chExt cx="3257143" cy="32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73733" y="4016934"/>
              <a:ext cx="3257143" cy="32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17841" y="3609723"/>
            <a:ext cx="1764286" cy="1764286"/>
            <a:chOff x="11848322" y="5477143"/>
            <a:chExt cx="3257143" cy="32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48322" y="5477143"/>
              <a:ext cx="3257143" cy="32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40476" y="3595499"/>
            <a:ext cx="1764286" cy="1764286"/>
            <a:chOff x="15028571" y="5450883"/>
            <a:chExt cx="3257143" cy="32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28571" y="5450883"/>
              <a:ext cx="3257143" cy="32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72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2938"/>
            <a:ext cx="9904762" cy="5571428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1713" y="1458236"/>
            <a:ext cx="2786161" cy="2786161"/>
            <a:chOff x="11393931" y="1505167"/>
            <a:chExt cx="5143682" cy="514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3931" y="1505167"/>
              <a:ext cx="5143682" cy="514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0169" y="1434274"/>
            <a:ext cx="2786161" cy="2786161"/>
            <a:chOff x="4874158" y="1460928"/>
            <a:chExt cx="5143682" cy="514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4158" y="1460928"/>
              <a:ext cx="5143682" cy="5143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2302" y="4431444"/>
            <a:ext cx="2259524" cy="2259524"/>
            <a:chOff x="15438095" y="6994165"/>
            <a:chExt cx="4171429" cy="4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095" y="6994165"/>
              <a:ext cx="4171429" cy="4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699" y="1055636"/>
            <a:ext cx="9079365" cy="15476"/>
            <a:chOff x="761905" y="761905"/>
            <a:chExt cx="16761905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9477" y="4814758"/>
            <a:ext cx="2806207" cy="895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546922" y="1572842"/>
            <a:ext cx="2259524" cy="2259524"/>
            <a:chOff x="-1009702" y="1716746"/>
            <a:chExt cx="4171429" cy="4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09702" y="1716746"/>
              <a:ext cx="4171429" cy="4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5203256"/>
            <a:ext cx="2215159" cy="1011111"/>
            <a:chOff x="0" y="8419048"/>
            <a:chExt cx="4089524" cy="18666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22857" y="8419048"/>
              <a:ext cx="1866667" cy="1866667"/>
              <a:chOff x="2222857" y="8419048"/>
              <a:chExt cx="1866667" cy="186666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22857" y="8419048"/>
                <a:ext cx="1866667" cy="186666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67143" y="8419048"/>
              <a:ext cx="1866667" cy="1866667"/>
              <a:chOff x="1667143" y="8419048"/>
              <a:chExt cx="1866667" cy="186666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7143" y="8419048"/>
                <a:ext cx="1866667" cy="18666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11429" y="8419048"/>
              <a:ext cx="1866667" cy="1866667"/>
              <a:chOff x="1111429" y="8419048"/>
              <a:chExt cx="1866667" cy="18666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1429" y="8419048"/>
                <a:ext cx="1866667" cy="186666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55714" y="8419048"/>
              <a:ext cx="1866667" cy="1866667"/>
              <a:chOff x="555714" y="8419048"/>
              <a:chExt cx="1866667" cy="186666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5714" y="8419048"/>
                <a:ext cx="1866667" cy="186666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0" y="8419048"/>
              <a:ext cx="1866667" cy="1866667"/>
              <a:chOff x="0" y="8419048"/>
              <a:chExt cx="1866667" cy="186666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8419048"/>
                <a:ext cx="1866667" cy="1866667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94236" y="4811357"/>
            <a:ext cx="2766995" cy="8908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300188" y="2006893"/>
            <a:ext cx="1466122" cy="2355834"/>
            <a:chOff x="6092656" y="2518072"/>
            <a:chExt cx="2706686" cy="4349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2656" y="2518072"/>
              <a:ext cx="2706686" cy="43492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58145" y="2006894"/>
            <a:ext cx="1504157" cy="2424550"/>
            <a:chOff x="12661190" y="2518072"/>
            <a:chExt cx="2776905" cy="44760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61190" y="2518072"/>
              <a:ext cx="2776905" cy="447609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88583" y="1164855"/>
            <a:ext cx="2492476" cy="64384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88827" y="1164853"/>
            <a:ext cx="2354553" cy="59137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784" y="1085743"/>
            <a:ext cx="2870161" cy="8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2938"/>
            <a:ext cx="9904762" cy="5571428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699" y="1055636"/>
            <a:ext cx="9079365" cy="15476"/>
            <a:chOff x="761905" y="761905"/>
            <a:chExt cx="1676190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6952" y="1761680"/>
            <a:ext cx="1620223" cy="1544914"/>
            <a:chOff x="16628220" y="2065371"/>
            <a:chExt cx="2991180" cy="28521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38410" y="2957921"/>
              <a:ext cx="3007979" cy="886217"/>
              <a:chOff x="16538410" y="2957921"/>
              <a:chExt cx="3007979" cy="8862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520000">
                <a:off x="16538410" y="2957921"/>
                <a:ext cx="3007979" cy="8862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701230" y="3138752"/>
              <a:ext cx="3007979" cy="886217"/>
              <a:chOff x="16701230" y="3138752"/>
              <a:chExt cx="3007979" cy="8862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520000">
                <a:off x="16701230" y="3138752"/>
                <a:ext cx="3007979" cy="88621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609" y="1084788"/>
            <a:ext cx="5902087" cy="8082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8247" y="2092689"/>
            <a:ext cx="442694" cy="442694"/>
            <a:chOff x="2599841" y="2676464"/>
            <a:chExt cx="817281" cy="8172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9841" y="2676464"/>
              <a:ext cx="817281" cy="8172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1717" y="2146428"/>
            <a:ext cx="4203227" cy="4580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6558" y="2636239"/>
            <a:ext cx="2347818" cy="4325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49450" y="2152205"/>
            <a:ext cx="255532" cy="788626"/>
            <a:chOff x="11722062" y="2786340"/>
            <a:chExt cx="471752" cy="14559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22062" y="2786340"/>
              <a:ext cx="471752" cy="145592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9320" y="3420667"/>
            <a:ext cx="5820715" cy="12318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96618" y="2292470"/>
            <a:ext cx="1307374" cy="483335"/>
            <a:chOff x="13470679" y="3045290"/>
            <a:chExt cx="2413614" cy="8923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70679" y="3045290"/>
              <a:ext cx="2413614" cy="89231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4062" y="2320035"/>
            <a:ext cx="1221806" cy="4734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31193" y="3772685"/>
            <a:ext cx="1307374" cy="483335"/>
            <a:chOff x="13534510" y="5777994"/>
            <a:chExt cx="2413614" cy="8923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34510" y="5777994"/>
              <a:ext cx="2413614" cy="89231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28648" y="3800251"/>
            <a:ext cx="977875" cy="4366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46143" y="5257839"/>
            <a:ext cx="1307374" cy="483335"/>
            <a:chOff x="13562110" y="8519818"/>
            <a:chExt cx="2413614" cy="8923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62110" y="8519818"/>
              <a:ext cx="2413614" cy="89231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33291" y="5285409"/>
            <a:ext cx="1086523" cy="4366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2001" y="4857895"/>
            <a:ext cx="3306665" cy="8552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08247" y="2669254"/>
            <a:ext cx="442694" cy="442694"/>
            <a:chOff x="2599841" y="3740892"/>
            <a:chExt cx="817281" cy="8172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9841" y="3740892"/>
              <a:ext cx="817281" cy="817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2938"/>
            <a:ext cx="9904762" cy="5571428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12772" y="4583063"/>
            <a:ext cx="2328322" cy="798934"/>
            <a:chOff x="13131271" y="7274077"/>
            <a:chExt cx="4298441" cy="14749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1271" y="7274077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0760" y="4990517"/>
            <a:ext cx="2328322" cy="798934"/>
            <a:chOff x="13146018" y="8026301"/>
            <a:chExt cx="4298441" cy="1474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6018" y="8026301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20760" y="5367773"/>
            <a:ext cx="2328322" cy="798934"/>
            <a:chOff x="13146018" y="8722772"/>
            <a:chExt cx="4298441" cy="14749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6018" y="8722772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98272" y="2818777"/>
            <a:ext cx="1764286" cy="1764286"/>
            <a:chOff x="13473733" y="4016934"/>
            <a:chExt cx="3257143" cy="32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73733" y="4016934"/>
              <a:ext cx="3257143" cy="32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17841" y="3609723"/>
            <a:ext cx="1764286" cy="1764286"/>
            <a:chOff x="11848322" y="5477143"/>
            <a:chExt cx="3257143" cy="32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8322" y="5477143"/>
              <a:ext cx="3257143" cy="32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40476" y="3595499"/>
            <a:ext cx="1764286" cy="1764286"/>
            <a:chOff x="15028571" y="5450883"/>
            <a:chExt cx="3257143" cy="32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28571" y="5450883"/>
              <a:ext cx="3257143" cy="32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2699" y="1055636"/>
            <a:ext cx="9079365" cy="15476"/>
            <a:chOff x="761905" y="761905"/>
            <a:chExt cx="16761905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2610" y="1084788"/>
            <a:ext cx="3112771" cy="8480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97639" y="2084616"/>
            <a:ext cx="2688072" cy="2688072"/>
            <a:chOff x="6826411" y="2661560"/>
            <a:chExt cx="4962594" cy="49625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6411" y="2661560"/>
              <a:ext cx="4962594" cy="49625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4513" y="2084616"/>
            <a:ext cx="2688072" cy="2688072"/>
            <a:chOff x="1928332" y="2661560"/>
            <a:chExt cx="4962594" cy="49625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8332" y="2661560"/>
              <a:ext cx="4962594" cy="49625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74485" y="2084616"/>
            <a:ext cx="2688072" cy="2688072"/>
            <a:chOff x="11768281" y="2661560"/>
            <a:chExt cx="4962594" cy="49625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8281" y="2661560"/>
              <a:ext cx="4962594" cy="49625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1359" y="2349400"/>
            <a:ext cx="1053110" cy="4413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65666" y="2397954"/>
            <a:ext cx="1047069" cy="4016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5335" y="2349400"/>
            <a:ext cx="1058588" cy="7256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0273" y="3181263"/>
            <a:ext cx="2310045" cy="10344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80325" y="3194336"/>
            <a:ext cx="2192834" cy="10344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07486" y="3194335"/>
            <a:ext cx="2160209" cy="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7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2938"/>
            <a:ext cx="9904762" cy="5571428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12772" y="4583063"/>
            <a:ext cx="2328322" cy="798934"/>
            <a:chOff x="13131271" y="7274077"/>
            <a:chExt cx="4298441" cy="14749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1271" y="7274077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0760" y="4990517"/>
            <a:ext cx="2328322" cy="798934"/>
            <a:chOff x="13146018" y="8026301"/>
            <a:chExt cx="4298441" cy="1474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6018" y="8026301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20760" y="5367773"/>
            <a:ext cx="2328322" cy="798934"/>
            <a:chOff x="13146018" y="8722772"/>
            <a:chExt cx="4298441" cy="14749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6018" y="8722772"/>
              <a:ext cx="4298441" cy="14749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98272" y="2818777"/>
            <a:ext cx="1764286" cy="1764286"/>
            <a:chOff x="13473733" y="4016934"/>
            <a:chExt cx="3257143" cy="32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73733" y="4016934"/>
              <a:ext cx="3257143" cy="32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17841" y="3609723"/>
            <a:ext cx="1764286" cy="1764286"/>
            <a:chOff x="11848322" y="5477143"/>
            <a:chExt cx="3257143" cy="32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8322" y="5477143"/>
              <a:ext cx="3257143" cy="32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40476" y="3595499"/>
            <a:ext cx="1764286" cy="1764286"/>
            <a:chOff x="15028571" y="5450883"/>
            <a:chExt cx="3257143" cy="32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28571" y="5450883"/>
              <a:ext cx="3257143" cy="32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2699" y="1055636"/>
            <a:ext cx="9079365" cy="15476"/>
            <a:chOff x="761905" y="761905"/>
            <a:chExt cx="16761905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2610" y="1084788"/>
            <a:ext cx="3112771" cy="8480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97639" y="2084616"/>
            <a:ext cx="2688072" cy="2688072"/>
            <a:chOff x="6826411" y="2661560"/>
            <a:chExt cx="4962594" cy="49625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6411" y="2661560"/>
              <a:ext cx="4962594" cy="49625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4513" y="2084616"/>
            <a:ext cx="2688072" cy="2688072"/>
            <a:chOff x="1928332" y="2661560"/>
            <a:chExt cx="4962594" cy="49625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8332" y="2661560"/>
              <a:ext cx="4962594" cy="49625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74485" y="2084616"/>
            <a:ext cx="2688072" cy="2688072"/>
            <a:chOff x="11768281" y="2661560"/>
            <a:chExt cx="4962594" cy="49625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8281" y="2661560"/>
              <a:ext cx="4962594" cy="49625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1359" y="2349400"/>
            <a:ext cx="1004283" cy="4413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65666" y="2397954"/>
            <a:ext cx="1023778" cy="4016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15335" y="2349400"/>
            <a:ext cx="1065563" cy="4413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95494" y="2985517"/>
            <a:ext cx="1986111" cy="3012699"/>
            <a:chOff x="2576296" y="4324762"/>
            <a:chExt cx="3666667" cy="55619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6296" y="4324762"/>
              <a:ext cx="3666667" cy="556190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8272" y="3204816"/>
            <a:ext cx="1701294" cy="4977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61001" y="2985517"/>
            <a:ext cx="1986111" cy="3012699"/>
            <a:chOff x="7497232" y="4324762"/>
            <a:chExt cx="3666667" cy="556190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7232" y="4324762"/>
              <a:ext cx="3666667" cy="55619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25466" y="2985517"/>
            <a:ext cx="1986111" cy="3012699"/>
            <a:chOff x="12416245" y="4324762"/>
            <a:chExt cx="3666667" cy="55619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16245" y="4324762"/>
              <a:ext cx="3666667" cy="556190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0626" y="3192435"/>
            <a:ext cx="1687293" cy="45809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78856" y="3217197"/>
            <a:ext cx="1396413" cy="45809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29810" y="3853113"/>
            <a:ext cx="1709775" cy="149740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2478" y="3912901"/>
            <a:ext cx="1944926" cy="17025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82155" y="3880036"/>
            <a:ext cx="1888283" cy="19595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090316" y="2494972"/>
            <a:ext cx="1214647" cy="323805"/>
            <a:chOff x="5705199" y="3419141"/>
            <a:chExt cx="2242425" cy="5977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05199" y="3419141"/>
              <a:ext cx="2242425" cy="5977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10518" y="2494972"/>
            <a:ext cx="1214647" cy="323805"/>
            <a:chOff x="10727109" y="3419141"/>
            <a:chExt cx="2242425" cy="59779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27109" y="3419141"/>
              <a:ext cx="2242425" cy="59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62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2938"/>
            <a:ext cx="9904762" cy="5571428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699" y="1055636"/>
            <a:ext cx="9079365" cy="15476"/>
            <a:chOff x="761905" y="761905"/>
            <a:chExt cx="1676190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6952" y="1761680"/>
            <a:ext cx="1620223" cy="1544914"/>
            <a:chOff x="16628220" y="2065371"/>
            <a:chExt cx="2991180" cy="28521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38410" y="2957921"/>
              <a:ext cx="3007979" cy="886217"/>
              <a:chOff x="16538410" y="2957921"/>
              <a:chExt cx="3007979" cy="8862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520000">
                <a:off x="16538410" y="2957921"/>
                <a:ext cx="3007979" cy="8862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701230" y="3138752"/>
              <a:ext cx="3007979" cy="886217"/>
              <a:chOff x="16701230" y="3138752"/>
              <a:chExt cx="3007979" cy="8862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520000">
                <a:off x="16701230" y="3138752"/>
                <a:ext cx="3007979" cy="88621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610" y="1084788"/>
            <a:ext cx="6617876" cy="8082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6050" y="4245224"/>
            <a:ext cx="4231621" cy="17733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4181" y="2136597"/>
            <a:ext cx="5952758" cy="24142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2699" y="1055636"/>
            <a:ext cx="9079365" cy="15476"/>
            <a:chOff x="761905" y="761905"/>
            <a:chExt cx="16761905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82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2938"/>
            <a:ext cx="9904762" cy="5571428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699" y="1055636"/>
            <a:ext cx="9079365" cy="15476"/>
            <a:chOff x="761905" y="761905"/>
            <a:chExt cx="1676190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6952" y="1761680"/>
            <a:ext cx="1620223" cy="1544914"/>
            <a:chOff x="16628220" y="2065371"/>
            <a:chExt cx="2991180" cy="28521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38410" y="2957921"/>
              <a:ext cx="3007979" cy="886217"/>
              <a:chOff x="16538410" y="2957921"/>
              <a:chExt cx="3007979" cy="8862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520000">
                <a:off x="16538410" y="2957921"/>
                <a:ext cx="3007979" cy="8862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701230" y="3138752"/>
              <a:ext cx="3007979" cy="886217"/>
              <a:chOff x="16701230" y="3138752"/>
              <a:chExt cx="3007979" cy="88621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520000">
                <a:off x="16701230" y="3138752"/>
                <a:ext cx="3007979" cy="886217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609" y="1084788"/>
            <a:ext cx="8814025" cy="8158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6413" y="2557859"/>
            <a:ext cx="4180070" cy="14257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2699" y="1055636"/>
            <a:ext cx="9079365" cy="15476"/>
            <a:chOff x="761905" y="761905"/>
            <a:chExt cx="16761905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761905" cy="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0483" y="2557859"/>
            <a:ext cx="4181231" cy="146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8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11867</TotalTime>
  <Words>0</Words>
  <Application>Microsoft Office PowerPoint</Application>
  <PresentationFormat>A4 용지(210x297mm)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piino02@piino.co.kr</dc:creator>
  <cp:lastModifiedBy>Windows 사용자</cp:lastModifiedBy>
  <cp:revision>274</cp:revision>
  <cp:lastPrinted>2021-11-15T04:31:28Z</cp:lastPrinted>
  <dcterms:created xsi:type="dcterms:W3CDTF">2020-07-08T03:14:32Z</dcterms:created>
  <dcterms:modified xsi:type="dcterms:W3CDTF">2022-12-16T05:14:45Z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